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3518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3496604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44063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4384371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http://ggj.s3.amazonaws.com/GGJ_directory_structure.zip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ebchat.freenode.net" Type="http://schemas.openxmlformats.org/officeDocument/2006/relationships/hyperlink" TargetMode="External" Id="rId4"/><Relationship Target="mailto:help@globalgamejam.org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ggj.s3.amazonaws.com/GGJ_directory_structure.zip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GGJ 2015 - Envío de juegos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GGJ Team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Estructura de directorios del archivo ZIP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164550" x="3949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Tu directorio (carpeta) principal debería tener un archivo con licencia y 4 subdirectorios: </a:t>
            </a:r>
            <a:r>
              <a:rPr u="sng" lang="en"/>
              <a:t>source</a:t>
            </a:r>
            <a:r>
              <a:rPr lang="en"/>
              <a:t>, </a:t>
            </a:r>
            <a:r>
              <a:rPr u="sng" lang="en"/>
              <a:t>release</a:t>
            </a:r>
            <a:r>
              <a:rPr lang="en"/>
              <a:t>, </a:t>
            </a:r>
            <a:r>
              <a:rPr u="sng" lang="en"/>
              <a:t>press</a:t>
            </a:r>
            <a:r>
              <a:rPr lang="en"/>
              <a:t>, y </a:t>
            </a:r>
            <a:r>
              <a:rPr u="sng" lang="en"/>
              <a:t>other.</a:t>
            </a:r>
            <a:r>
              <a:rPr lang="en"/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u="sng" sz="2400" lang="en">
                <a:solidFill>
                  <a:schemeClr val="hlink"/>
                </a:solidFill>
                <a:hlinkClick r:id="rId3"/>
              </a:rPr>
              <a:t>http://ggj.s3.amazonaws.com/GGJ_directory_structure.zip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833775" x="605054"/>
            <a:ext cy="1450739" cx="7699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Subdirectorios: source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Esto es para el código fuente, como archivos C o C++, y recursos como sonido, música y arte.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u="sng" sz="1800" lang="en"/>
              <a:t>No</a:t>
            </a:r>
            <a:r>
              <a:rPr sz="1800" lang="en" i="1"/>
              <a:t> </a:t>
            </a:r>
            <a:r>
              <a:rPr sz="1800" lang="en"/>
              <a:t>incluyas motores de juegos o herramientas (Ej. Unity).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Incluye los directorios del proyecto de Unity o GameMaker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Escribe un archivo README que explique cómo usar tu código para hacer el juego.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Para juegos no-digitales, aquí deberían ir las instrucciones, en PDF.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¡Comprueba que has incluido todo!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Subdirectorios: release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Esta es la versión ejecutable de tu juego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Puedes incluir múltiples versiones para arquitecturas diferentes (cómo Mac OS y versiones Windows)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Incluye un archivo README que explique qué sistema operativo o ambiente se requiere para ejecutar el juego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Subdirectorios: press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Esto es para screenshots y videos de tu juego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Incluye al menos un screenshot de tu juego de tamaño 1024x768.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Si tienes enlaces a videos de YouTube u otros recursos online, ponlos en un archivo de texto aquí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Subdirectorios: other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0">
              <a:spcBef>
                <a:spcPts val="0"/>
              </a:spcBef>
              <a:buNone/>
            </a:pPr>
            <a:r>
              <a:rPr lang="en"/>
              <a:t>¡Cualquier otra cosa que quieras</a:t>
            </a:r>
            <a:r>
              <a:rPr sz="3000" lang="en"/>
              <a:t>! </a:t>
            </a:r>
            <a:r>
              <a:rPr lang="en"/>
              <a:t>Por ejemplo: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3000" lang="en"/>
              <a:t>Más licencias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3000" lang="en"/>
              <a:t>Créditos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3000" lang="en"/>
              <a:t>Información de contacto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RECUERDA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4800" lang="en"/>
              <a:t>¡TODOS LOS JAMMERS TIENEN QUE ENVIAR LA FUENTE EN ESTE FORMATO!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/>
              <a:t>El GGJ se reserva el derecho de eliminar envíos que estén incompletos.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¿Cómo comprimo archivos?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Para Mac OS X+ : Selecciona el directorio, y luego haz click en Archivo &gt; Comprimir.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En Windows 8.1+ : Selecciona el directorio, click en </a:t>
            </a:r>
            <a:r>
              <a:rPr b="1" lang="en">
                <a:solidFill>
                  <a:srgbClr val="000000"/>
                </a:solidFill>
              </a:rPr>
              <a:t>Compartir</a:t>
            </a:r>
            <a:r>
              <a:rPr lang="en">
                <a:solidFill>
                  <a:srgbClr val="000000"/>
                </a:solidFill>
              </a:rPr>
              <a:t>, y luego click en </a:t>
            </a:r>
            <a:r>
              <a:rPr b="1" lang="en">
                <a:solidFill>
                  <a:srgbClr val="000000"/>
                </a:solidFill>
              </a:rPr>
              <a:t>Zip</a:t>
            </a:r>
            <a:r>
              <a:rPr lang="en">
                <a:solidFill>
                  <a:srgbClr val="000000"/>
                </a:solidFill>
              </a:rPr>
              <a:t> 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En Windows 7: Click derecho en directorio, ir a Enviar a, click en “Carpeta comprimida”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Versiones anteriores de Windows: usa una aplicación para comprimir, como WinZip.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¿Tienes preguntas?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Si tienes dudas sobre crear el proyecto o tienes problemas al subir archivos, pregúntale a tu organizador o contáctanos: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Email: </a:t>
            </a:r>
            <a:r>
              <a:rPr u="sng" lang="en">
                <a:solidFill>
                  <a:schemeClr val="hlink"/>
                </a:solidFill>
                <a:hlinkClick r:id="rId3"/>
              </a:rPr>
              <a:t>help@globalgamejam.org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Twitter: @globalgamejam</a:t>
            </a:r>
            <a:br>
              <a:rPr lang="en"/>
            </a:br>
            <a:r>
              <a:rPr lang="en"/>
              <a:t>IRC: #ggj15 en freenode.net </a:t>
            </a:r>
            <a:r>
              <a:rPr sz="1800" lang="en"/>
              <a:t>(</a:t>
            </a:r>
            <a:r>
              <a:rPr u="sng" sz="1800" lang="en">
                <a:solidFill>
                  <a:schemeClr val="hlink"/>
                </a:solidFill>
                <a:hlinkClick r:id="rId4"/>
              </a:rPr>
              <a:t>http://webchat.freenode.net</a:t>
            </a:r>
            <a:r>
              <a:rPr sz="1800" lang="en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Debes tener una cuenta en GGJ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3061975" x="194475"/>
            <a:ext cy="1820699" cx="8617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Para enviar un juego debes: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en"/>
              <a:t>Tener una cuenta del GGJ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en"/>
              <a:t>Estar registrado con un sitio de jam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en"/>
              <a:t>Haber ingresado a tu cuenta en la página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3377" x="1757475"/>
            <a:ext cy="1998599" cx="5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Crea tu proyecto del juego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406650" x="285400"/>
            <a:ext cy="3597300" cx="6040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Haz click en el botón “Upload a Game” en la parte superior izquierda.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Introduce la información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Sube los archivos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Haz click en “Save”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62237" x="6403121"/>
            <a:ext cy="2019025" cx="242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Crea el proyecto temprano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Tan pronto como tengas un equipo y una idea, crea el proyecto en el sitio web del GGJ el propio viernes.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Introduce al menos el nombre del proyecto y la descripción.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Haz click en Save.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Todo lo demás lo puedes hacer luego.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3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Encuentra tu(s) juego(s)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Una vez que guardas el juego, todos se pueden encontrar bajo “My Game” o “My Profile”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422550" x="5405525"/>
            <a:ext cy="2114550" cx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422550" x="574425"/>
            <a:ext cy="2338249" cx="327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352" x="0"/>
            <a:ext cy="5114795" cx="914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05975" x="457200"/>
            <a:ext cy="994200" cx="29621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Agrega miembros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159725" x="214675"/>
            <a:ext cy="3725699" cx="2962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Haz click en “+ Add a jammer” al fondo de la página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3419350"/>
            <a:ext cy="5143499" cx="572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Subiendo archivos del juego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Todos los proyectos del GGJ </a:t>
            </a:r>
            <a:r>
              <a:rPr u="sng" lang="en"/>
              <a:t>requieren</a:t>
            </a:r>
            <a:r>
              <a:rPr lang="en"/>
              <a:t> subir sus juegos (incluso si no están completos), incluyendo todos los recursos y código fuente, junto a la licencia CC.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Debes ponerlo todo en un archivo ZIP. Puedes bajarlo de acá: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2400" lang="en">
                <a:solidFill>
                  <a:schemeClr val="hlink"/>
                </a:solidFill>
                <a:hlinkClick r:id="rId3"/>
              </a:rPr>
              <a:t>http://ggj.s3.amazonaws.com/GGJ_directory_structure.zip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